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56" r:id="rId40"/>
    <p:sldId id="2260" r:id="rId41"/>
    <p:sldId id="2259" r:id="rId42"/>
    <p:sldId id="2261" r:id="rId43"/>
    <p:sldId id="2242" r:id="rId44"/>
    <p:sldId id="2252" r:id="rId45"/>
    <p:sldId id="2253" r:id="rId46"/>
    <p:sldId id="2246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Andreatta" userId="29de92584fc77a21" providerId="LiveId" clId="{3E35D8E5-C9BB-439E-BC30-1E14ABEBD7DD}"/>
    <pc:docChg chg="custSel addSld delSld modSld">
      <pc:chgData name="Julia Andreatta" userId="29de92584fc77a21" providerId="LiveId" clId="{3E35D8E5-C9BB-439E-BC30-1E14ABEBD7DD}" dt="2025-12-01T03:33:09.628" v="1051" actId="1076"/>
      <pc:docMkLst>
        <pc:docMk/>
      </pc:docMkLst>
      <pc:sldChg chg="addSp modSp mod">
        <pc:chgData name="Julia Andreatta" userId="29de92584fc77a21" providerId="LiveId" clId="{3E35D8E5-C9BB-439E-BC30-1E14ABEBD7DD}" dt="2025-12-01T03:11:53.908" v="502" actId="20577"/>
        <pc:sldMkLst>
          <pc:docMk/>
          <pc:sldMk cId="836779579" sldId="2250"/>
        </pc:sldMkLst>
        <pc:spChg chg="add mod">
          <ac:chgData name="Julia Andreatta" userId="29de92584fc77a21" providerId="LiveId" clId="{3E35D8E5-C9BB-439E-BC30-1E14ABEBD7DD}" dt="2025-12-01T03:04:01.733" v="17" actId="20577"/>
          <ac:spMkLst>
            <pc:docMk/>
            <pc:sldMk cId="836779579" sldId="2250"/>
            <ac:spMk id="5" creationId="{EF2069D1-F70D-0B7A-02A7-0E7233F96CB2}"/>
          </ac:spMkLst>
        </pc:spChg>
        <pc:spChg chg="add mod">
          <ac:chgData name="Julia Andreatta" userId="29de92584fc77a21" providerId="LiveId" clId="{3E35D8E5-C9BB-439E-BC30-1E14ABEBD7DD}" dt="2025-12-01T03:11:53.908" v="502" actId="20577"/>
          <ac:spMkLst>
            <pc:docMk/>
            <pc:sldMk cId="836779579" sldId="2250"/>
            <ac:spMk id="6" creationId="{B1E7821F-3032-3C39-1F44-F7A8935D9F38}"/>
          </ac:spMkLst>
        </pc:spChg>
        <pc:picChg chg="add mod">
          <ac:chgData name="Julia Andreatta" userId="29de92584fc77a21" providerId="LiveId" clId="{3E35D8E5-C9BB-439E-BC30-1E14ABEBD7DD}" dt="2025-12-01T03:04:11.895" v="19" actId="14100"/>
          <ac:picMkLst>
            <pc:docMk/>
            <pc:sldMk cId="836779579" sldId="2250"/>
            <ac:picMk id="4" creationId="{E94A91F5-AA1C-DD41-8F01-F95B10843882}"/>
          </ac:picMkLst>
        </pc:picChg>
      </pc:sldChg>
      <pc:sldChg chg="addSp delSp modSp mod">
        <pc:chgData name="Julia Andreatta" userId="29de92584fc77a21" providerId="LiveId" clId="{3E35D8E5-C9BB-439E-BC30-1E14ABEBD7DD}" dt="2025-12-01T03:25:49.037" v="969" actId="20577"/>
        <pc:sldMkLst>
          <pc:docMk/>
          <pc:sldMk cId="777857312" sldId="2251"/>
        </pc:sldMkLst>
        <pc:spChg chg="add del mod">
          <ac:chgData name="Julia Andreatta" userId="29de92584fc77a21" providerId="LiveId" clId="{3E35D8E5-C9BB-439E-BC30-1E14ABEBD7DD}" dt="2025-12-01T03:23:08.018" v="732" actId="478"/>
          <ac:spMkLst>
            <pc:docMk/>
            <pc:sldMk cId="777857312" sldId="2251"/>
            <ac:spMk id="5" creationId="{5176BBA1-CC56-10EA-8E62-FBC5DEC9BA85}"/>
          </ac:spMkLst>
        </pc:spChg>
        <pc:spChg chg="add mod">
          <ac:chgData name="Julia Andreatta" userId="29de92584fc77a21" providerId="LiveId" clId="{3E35D8E5-C9BB-439E-BC30-1E14ABEBD7DD}" dt="2025-12-01T03:25:49.037" v="969" actId="20577"/>
          <ac:spMkLst>
            <pc:docMk/>
            <pc:sldMk cId="777857312" sldId="2251"/>
            <ac:spMk id="6" creationId="{AAEF7740-FB5B-B58E-4396-A3DE4232BF1D}"/>
          </ac:spMkLst>
        </pc:spChg>
        <pc:picChg chg="add mod">
          <ac:chgData name="Julia Andreatta" userId="29de92584fc77a21" providerId="LiveId" clId="{3E35D8E5-C9BB-439E-BC30-1E14ABEBD7DD}" dt="2025-12-01T03:23:18.933" v="735" actId="1076"/>
          <ac:picMkLst>
            <pc:docMk/>
            <pc:sldMk cId="777857312" sldId="2251"/>
            <ac:picMk id="4" creationId="{B35AC003-5796-53FB-1F85-A67E017EEF8E}"/>
          </ac:picMkLst>
        </pc:picChg>
      </pc:sldChg>
      <pc:sldChg chg="addSp delSp modSp add del mod">
        <pc:chgData name="Julia Andreatta" userId="29de92584fc77a21" providerId="LiveId" clId="{3E35D8E5-C9BB-439E-BC30-1E14ABEBD7DD}" dt="2025-12-01T03:22:09.256" v="726" actId="2696"/>
        <pc:sldMkLst>
          <pc:docMk/>
          <pc:sldMk cId="221187579" sldId="2257"/>
        </pc:sldMkLst>
        <pc:spChg chg="mod">
          <ac:chgData name="Julia Andreatta" userId="29de92584fc77a21" providerId="LiveId" clId="{3E35D8E5-C9BB-439E-BC30-1E14ABEBD7DD}" dt="2025-12-01T03:20:31.949" v="722" actId="20577"/>
          <ac:spMkLst>
            <pc:docMk/>
            <pc:sldMk cId="221187579" sldId="2257"/>
            <ac:spMk id="5" creationId="{F3703AC9-CAC6-CB54-064D-7161BC894FC8}"/>
          </ac:spMkLst>
        </pc:spChg>
        <pc:spChg chg="del mod">
          <ac:chgData name="Julia Andreatta" userId="29de92584fc77a21" providerId="LiveId" clId="{3E35D8E5-C9BB-439E-BC30-1E14ABEBD7DD}" dt="2025-12-01T03:21:12.036" v="724" actId="478"/>
          <ac:spMkLst>
            <pc:docMk/>
            <pc:sldMk cId="221187579" sldId="2257"/>
            <ac:spMk id="6" creationId="{EA544645-AC31-F60C-89AB-03EE5B1F13B6}"/>
          </ac:spMkLst>
        </pc:spChg>
        <pc:picChg chg="add mod">
          <ac:chgData name="Julia Andreatta" userId="29de92584fc77a21" providerId="LiveId" clId="{3E35D8E5-C9BB-439E-BC30-1E14ABEBD7DD}" dt="2025-12-01T03:21:20.264" v="725" actId="1076"/>
          <ac:picMkLst>
            <pc:docMk/>
            <pc:sldMk cId="221187579" sldId="2257"/>
            <ac:picMk id="3" creationId="{748C05B4-9ED2-91A1-1923-F35D14742F1E}"/>
          </ac:picMkLst>
        </pc:picChg>
        <pc:picChg chg="del">
          <ac:chgData name="Julia Andreatta" userId="29de92584fc77a21" providerId="LiveId" clId="{3E35D8E5-C9BB-439E-BC30-1E14ABEBD7DD}" dt="2025-12-01T03:17:23.902" v="504" actId="478"/>
          <ac:picMkLst>
            <pc:docMk/>
            <pc:sldMk cId="221187579" sldId="2257"/>
            <ac:picMk id="4" creationId="{3A6256E6-AE89-BA26-EC54-DB856983ABD7}"/>
          </ac:picMkLst>
        </pc:picChg>
      </pc:sldChg>
      <pc:sldChg chg="addSp delSp modSp add mod">
        <pc:chgData name="Julia Andreatta" userId="29de92584fc77a21" providerId="LiveId" clId="{3E35D8E5-C9BB-439E-BC30-1E14ABEBD7DD}" dt="2025-12-01T03:31:13.835" v="1043" actId="1076"/>
        <pc:sldMkLst>
          <pc:docMk/>
          <pc:sldMk cId="4075777921" sldId="2257"/>
        </pc:sldMkLst>
        <pc:spChg chg="add mod">
          <ac:chgData name="Julia Andreatta" userId="29de92584fc77a21" providerId="LiveId" clId="{3E35D8E5-C9BB-439E-BC30-1E14ABEBD7DD}" dt="2025-12-01T03:31:00.466" v="1040" actId="1076"/>
          <ac:spMkLst>
            <pc:docMk/>
            <pc:sldMk cId="4075777921" sldId="2257"/>
            <ac:spMk id="3" creationId="{0D318F66-4BE6-862B-E3ED-BF3FB27BFA02}"/>
          </ac:spMkLst>
        </pc:spChg>
        <pc:spChg chg="mod">
          <ac:chgData name="Julia Andreatta" userId="29de92584fc77a21" providerId="LiveId" clId="{3E35D8E5-C9BB-439E-BC30-1E14ABEBD7DD}" dt="2025-12-01T03:28:03.392" v="979" actId="20577"/>
          <ac:spMkLst>
            <pc:docMk/>
            <pc:sldMk cId="4075777921" sldId="2257"/>
            <ac:spMk id="6" creationId="{619C73B6-8229-A32D-A82C-E43D699163E0}"/>
          </ac:spMkLst>
        </pc:spChg>
        <pc:picChg chg="del">
          <ac:chgData name="Julia Andreatta" userId="29de92584fc77a21" providerId="LiveId" clId="{3E35D8E5-C9BB-439E-BC30-1E14ABEBD7DD}" dt="2025-12-01T03:26:15.849" v="971" actId="478"/>
          <ac:picMkLst>
            <pc:docMk/>
            <pc:sldMk cId="4075777921" sldId="2257"/>
            <ac:picMk id="4" creationId="{847B46FE-B091-6AE9-E7B8-438D0E21C434}"/>
          </ac:picMkLst>
        </pc:picChg>
        <pc:picChg chg="add mod">
          <ac:chgData name="Julia Andreatta" userId="29de92584fc77a21" providerId="LiveId" clId="{3E35D8E5-C9BB-439E-BC30-1E14ABEBD7DD}" dt="2025-12-01T03:31:13.835" v="1043" actId="1076"/>
          <ac:picMkLst>
            <pc:docMk/>
            <pc:sldMk cId="4075777921" sldId="2257"/>
            <ac:picMk id="5" creationId="{DF617CFD-43CC-0371-26DE-7C514DE037E0}"/>
          </ac:picMkLst>
        </pc:picChg>
      </pc:sldChg>
      <pc:sldChg chg="addSp delSp modSp add mod">
        <pc:chgData name="Julia Andreatta" userId="29de92584fc77a21" providerId="LiveId" clId="{3E35D8E5-C9BB-439E-BC30-1E14ABEBD7DD}" dt="2025-12-01T03:33:09.628" v="1051" actId="1076"/>
        <pc:sldMkLst>
          <pc:docMk/>
          <pc:sldMk cId="884183830" sldId="2258"/>
        </pc:sldMkLst>
        <pc:spChg chg="del">
          <ac:chgData name="Julia Andreatta" userId="29de92584fc77a21" providerId="LiveId" clId="{3E35D8E5-C9BB-439E-BC30-1E14ABEBD7DD}" dt="2025-12-01T03:31:37.711" v="1046" actId="478"/>
          <ac:spMkLst>
            <pc:docMk/>
            <pc:sldMk cId="884183830" sldId="2258"/>
            <ac:spMk id="3" creationId="{073BBE56-33A2-D379-BD0B-29244A176A02}"/>
          </ac:spMkLst>
        </pc:spChg>
        <pc:picChg chg="add mod">
          <ac:chgData name="Julia Andreatta" userId="29de92584fc77a21" providerId="LiveId" clId="{3E35D8E5-C9BB-439E-BC30-1E14ABEBD7DD}" dt="2025-12-01T03:33:09.628" v="1051" actId="1076"/>
          <ac:picMkLst>
            <pc:docMk/>
            <pc:sldMk cId="884183830" sldId="2258"/>
            <ac:picMk id="4" creationId="{23BBEBD1-0023-4768-06F4-B04D7CBA9D7A}"/>
          </ac:picMkLst>
        </pc:picChg>
        <pc:picChg chg="del">
          <ac:chgData name="Julia Andreatta" userId="29de92584fc77a21" providerId="LiveId" clId="{3E35D8E5-C9BB-439E-BC30-1E14ABEBD7DD}" dt="2025-12-01T03:31:23.112" v="1045" actId="478"/>
          <ac:picMkLst>
            <pc:docMk/>
            <pc:sldMk cId="884183830" sldId="2258"/>
            <ac:picMk id="5" creationId="{3CD7E79A-3B07-FD42-672C-B1931AF5BB1A}"/>
          </ac:picMkLst>
        </pc:picChg>
      </pc:sldChg>
    </pc:docChg>
  </pc:docChgLst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2-01T14:26:17.109" v="29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3922505327" sldId="2259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1359191777" sldId="2260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710665500" sldId="2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01/12/2025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dirty="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(Intensidade de impactos </a:t>
            </a:r>
            <a:r>
              <a:rPr lang="pt-BR" sz="1200" dirty="0" err="1">
                <a:solidFill>
                  <a:srgbClr val="FF0000"/>
                </a:solidFill>
              </a:rPr>
              <a:t>socioecômicos</a:t>
            </a:r>
            <a:r>
              <a:rPr lang="pt-BR" sz="1200" dirty="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Regime Hidrológico</a:t>
            </a:r>
          </a:p>
          <a:p>
            <a:pPr algn="ctr"/>
            <a:r>
              <a:rPr lang="pt-BR" sz="1200" b="1" dirty="0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 dirty="0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 dirty="0">
                <a:solidFill>
                  <a:srgbClr val="FF0000"/>
                </a:solidFill>
              </a:rPr>
              <a:t>NetLogo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 dirty="0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 dirty="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 dirty="0">
                <a:solidFill>
                  <a:srgbClr val="FF0000"/>
                </a:solidFill>
              </a:rPr>
              <a:t>modelagem dinâmica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 dirty="0">
                <a:solidFill>
                  <a:srgbClr val="FF0000"/>
                </a:solidFill>
              </a:rPr>
              <a:t>ambiente digital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 dirty="0">
                <a:solidFill>
                  <a:srgbClr val="FF0000"/>
                </a:solidFill>
              </a:rPr>
              <a:t>experimentar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 dirty="0">
                <a:solidFill>
                  <a:srgbClr val="FF0000"/>
                </a:solidFill>
              </a:rPr>
              <a:t>algoritmos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Simulação: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Computar é simular e simular é compreender!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55464</TotalTime>
  <Words>3325</Words>
  <Application>Microsoft Office PowerPoint</Application>
  <PresentationFormat>Widescreen</PresentationFormat>
  <Paragraphs>326</Paragraphs>
  <Slides>46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1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Larissa Zózimo Antunes</cp:lastModifiedBy>
  <cp:revision>81</cp:revision>
  <dcterms:created xsi:type="dcterms:W3CDTF">2025-05-03T12:38:52Z</dcterms:created>
  <dcterms:modified xsi:type="dcterms:W3CDTF">2025-12-01T14:26:23Z</dcterms:modified>
</cp:coreProperties>
</file>